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69" r:id="rId4"/>
    <p:sldId id="260" r:id="rId5"/>
    <p:sldId id="270" r:id="rId6"/>
    <p:sldId id="271" r:id="rId7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88655" autoAdjust="0"/>
  </p:normalViewPr>
  <p:slideViewPr>
    <p:cSldViewPr>
      <p:cViewPr varScale="1">
        <p:scale>
          <a:sx n="84" d="100"/>
          <a:sy n="84" d="100"/>
        </p:scale>
        <p:origin x="72" y="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2691CE5-A1C9-444A-A2F1-0FF0711F06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BC8C6-2845-4C96-9B26-2E14351C29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1F8975E-D92D-4E8B-9313-E16FD428B2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1C18D32-DF56-4DC2-9434-4474B20710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E097A67-8563-4BE0-AF53-EB14261439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4CB3B9EF-857F-4CB7-B503-4111F01F3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F6BE8-506C-4505-A8DB-67CA71FDE32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14726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EA1D54-4BFF-4B22-AB5A-6D38447BC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F733D-037D-4C60-9600-947380F935F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B15E127-B319-4457-B6A5-AAB9EE62F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AAC5253-D166-44B7-A7C7-5029E7A16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Quelle: Brandaus 4/2009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52C84-57A5-4DCC-A709-9C9B994F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6AE16B-6026-4A31-BA50-702C07D94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EEE3D3-D073-4408-9904-58E8F293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77165-E895-487F-91C8-E20E94FB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3CA73-EDEC-426B-B5BD-7DFA52BC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F2342-518D-4537-BFD8-677730E9C25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674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B4E7D-3BC7-46E8-BD81-7D63A6B9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4D816F-AF60-4DCE-8F12-97C796772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16709-BCF3-4B0D-A166-6277E739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785D9-FE63-4D04-AA86-76E1A415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F1A121-16DA-42EF-AFED-4B2312A2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A1CE-4537-44E5-83D6-C87AC64FC7A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335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08D770-6966-452E-8B5C-90331EF75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F6C1FE-7657-434E-B553-BFE8F7A4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58E236-936B-40DB-8DA3-858CDC59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34F987-1BFA-4DE4-A0AD-CBB2574B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7B6335-9022-4F09-AECB-F76FBDBB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C2775-5F04-4249-AF7D-3738D476EA1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53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000AE-CCB1-4F05-A3E8-11B8220B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122949-F715-43B2-ABC5-D2CBCAFE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39D24-D8B2-4D67-A155-C56815FC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F5C1F4-FDB1-4140-BD32-EC6DF50E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F7ACB9-77DC-4157-9231-A5BA9AD5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CE4D-EF1C-41E7-9D99-D2F935A9B36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8108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BB4F8-BBCA-4C39-9E5D-DDA085A8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3E2DDB-22EB-431C-883F-82203C00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0A5A2A-7EC0-49A1-9F34-0170FFC1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521711-6F14-4484-B365-2693D17C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389E5D-AF98-4009-B386-1E03663D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CB969-55B3-4DB4-B0A0-F9248F19E0F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996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98E6C-C853-4E6F-A054-EDFB0EC6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A9EDF9-5EDB-44AC-BFF0-B6A6331B1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943737-EC15-47C4-8CF7-CD1C11390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3ACDF1-9B00-46C3-929E-19103B8F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5ACBD5-C9DA-465D-8F38-9E1EFBC0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A37736-2187-4C23-876F-D3424A49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282E3-3C39-479B-A816-2399715DA05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9252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737F0-3C12-4C97-8084-B2708306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D1F41B-8E2C-4490-9E5F-B63F7FFC5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014875-5537-45BE-A72A-389D6B2C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B0869E-E096-4BD1-ADD0-F55C3C8C0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EFD1A3-EF1E-4A79-9A23-A9BEAD05D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1035D0-4750-4A83-B949-C77A2C97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6F9143-0E83-4FD0-906D-3806B881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8856FE-8048-4F46-B0BA-5AB171B5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DC033-AAB6-4781-819E-8FB1CB612DF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531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5C644-CC3D-40B1-AF75-54FC17A0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074F41-5B25-4E15-A230-E483D204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A4BECE-EFF5-429B-95F3-1CE36E20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00E677-C2CE-4F85-BF58-E4AE9174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F149-1B02-4863-A9CA-55F18A0ADB7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548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2C12A4-8B72-4570-8C0C-A160B50D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C9782F-1291-48C0-BCCD-B2F24AED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E5598F-A4BF-45F9-8FEB-FC1AE903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C592C-077A-4FE0-B506-807D9348758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6604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EA0A-FAC1-44EB-A1B8-290D3DB2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1EE2AB-391B-486A-AE38-67CE599F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2BDCF8-04FD-4655-BDB6-D7BD1FAD3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5A8D83-297E-4435-94B5-24B3EA0D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465DA-907D-4A8D-94C6-C54CA7BD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EB840A-E30A-491E-B371-A779CB2A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2F3C2-F466-4FDD-97A2-D5B9957A7D8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761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46271-170E-47B7-95BE-061E74B1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71CFF6-A925-49B7-8972-C6FF15AAE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E3BFE3-6DE1-42E3-9839-FCF6F39A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880D73-DB9A-437B-95EC-4BED6DC8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E9E830-3EA7-4EC9-ACE0-98129A2D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6E358-3006-4AF0-B168-CEBD0363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F0B2-A625-40B3-AE6D-38199FC4A72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0928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02757E-E535-4AC6-B121-B3BD3995A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ACB470-79C3-4CE1-A86B-1AE91BCD7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8C3DBA-06E0-42A8-B89D-941E316B4A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A08E2D-8DA8-4181-A8F8-082D3F09E8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11D30A-3CD9-45D7-BA2A-1EDB02BF1A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FED529-34B3-4FE7-BBC8-AF514D6C0485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B2E0A6E-AF7A-4945-AA86-F4EB41DB3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D82588B-3A3B-44C5-BBD3-33CBD7646D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r>
              <a:rPr lang="de-DE" altLang="de-DE" sz="3200" dirty="0">
                <a:latin typeface="Verdana" panose="020B0604030504040204" pitchFamily="34" charset="0"/>
              </a:rPr>
              <a:t>Beispiel BE 7</a:t>
            </a:r>
          </a:p>
        </p:txBody>
      </p:sp>
      <p:pic>
        <p:nvPicPr>
          <p:cNvPr id="12290" name="Picture 2" descr="fla_gold_70">
            <a:extLst>
              <a:ext uri="{FF2B5EF4-FFF2-40B4-BE49-F238E27FC236}">
                <a16:creationId xmlns:a16="http://schemas.microsoft.com/office/drawing/2014/main" id="{C9319F84-42FB-4347-873A-CA9E2C7B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558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 dirty="0">
                <a:latin typeface="Arial" panose="020B0604020202020204" pitchFamily="34" charset="0"/>
              </a:rPr>
              <a:t>Geben Sie der Löschgruppe 1 : 8 des HLF-2 den Befehl:</a:t>
            </a:r>
            <a:endParaRPr lang="de-AT" altLang="de-DE" sz="2000" b="1" dirty="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E91D5B-979A-492C-92CC-CDCFFC6A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998"/>
            <a:ext cx="9144000" cy="61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75748"/>
              </p:ext>
            </p:extLst>
          </p:nvPr>
        </p:nvGraphicFramePr>
        <p:xfrm>
          <a:off x="468313" y="690563"/>
          <a:ext cx="8207375" cy="54871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Geräteschuppenbrand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Brandbekämpfung mit Atemschutz 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dirty="0"/>
                        <a:t> sind AS-Trupp – vorgehen mit 1. Löschleitung über Garten und Schuppeneinfahrt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 err="1"/>
                        <a:t>Wassertruppmann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Schlauchtrupp</a:t>
                      </a:r>
                      <a:r>
                        <a:rPr lang="de-DE" sz="2400" dirty="0"/>
                        <a:t> stellt Wasserversorgung vom Hydranten her, etwa 30 Meter entfernt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4" name="Rectangle 70">
            <a:extLst>
              <a:ext uri="{FF2B5EF4-FFF2-40B4-BE49-F238E27FC236}">
                <a16:creationId xmlns:a16="http://schemas.microsoft.com/office/drawing/2014/main" id="{7A94FB59-63BF-45A8-A106-CE4D1487B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Hinweis: bereits durchgeführte Erstmaßnahmen: </a:t>
            </a:r>
          </a:p>
          <a:p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Absicherung d. Verkehrswege, Brandschutz und Verletztenbetreuung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15" name="Rectangle 71">
            <a:extLst>
              <a:ext uri="{FF2B5EF4-FFF2-40B4-BE49-F238E27FC236}">
                <a16:creationId xmlns:a16="http://schemas.microsoft.com/office/drawing/2014/main" id="{EE304702-5E13-4762-94C7-E54A0AEE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031"/>
            <a:ext cx="45720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Geben Sie als Einsatzleiter den Befehl an die </a:t>
            </a:r>
            <a:r>
              <a:rPr lang="de-AT" altLang="de-DE" sz="1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GRKDT‘en</a:t>
            </a:r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Eigene Kräfte: HLF 3  1:8 und KODF 1:2</a:t>
            </a:r>
            <a:endParaRPr lang="de-DE" altLang="de-DE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16" name="Text Box 72">
            <a:extLst>
              <a:ext uri="{FF2B5EF4-FFF2-40B4-BE49-F238E27FC236}">
                <a16:creationId xmlns:a16="http://schemas.microsoft.com/office/drawing/2014/main" id="{1B36DF71-172B-428F-B1CD-BA69FDAA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852738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1400"/>
              <a:t>Sprechgruppe…</a:t>
            </a:r>
          </a:p>
        </p:txBody>
      </p:sp>
      <p:sp>
        <p:nvSpPr>
          <p:cNvPr id="6219" name="Rectangle 75">
            <a:extLst>
              <a:ext uri="{FF2B5EF4-FFF2-40B4-BE49-F238E27FC236}">
                <a16:creationId xmlns:a16="http://schemas.microsoft.com/office/drawing/2014/main" id="{56452302-2B48-4581-A48F-FB038B30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720725"/>
            <a:ext cx="1908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>
                <a:latin typeface="Verdana" panose="020B0604030504040204" pitchFamily="34" charset="0"/>
              </a:rPr>
              <a:t>Beispiel 13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A2B2FB-CD30-4616-A731-29052BE4D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1173"/>
            <a:ext cx="9144000" cy="6156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11974"/>
              </p:ext>
            </p:extLst>
          </p:nvPr>
        </p:nvGraphicFramePr>
        <p:xfrm>
          <a:off x="107950" y="549275"/>
          <a:ext cx="8928100" cy="62178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Verkehrsunfall mit umgestürztem LKW und PKW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PKW-Lenker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Benzinaustritt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Stromverteiler ist umgeknickt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3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KDOF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Die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Polizei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ist auch schon eingetroffen.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regennasse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Stromabschaltung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veranlassen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Benzinaustrittes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72329"/>
              </p:ext>
            </p:extLst>
          </p:nvPr>
        </p:nvGraphicFramePr>
        <p:xfrm>
          <a:off x="107950" y="376238"/>
          <a:ext cx="8928100" cy="577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3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nach Stromabschaltung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ausgetretenen Öls,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KDOF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 der Kreuzung und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veranlasst Stromabschaltung und Verständigung der Rettung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KDOF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 der Kreuzung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Bildschirmpräsentation (4:3)</PresentationFormat>
  <Paragraphs>60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51</cp:revision>
  <dcterms:created xsi:type="dcterms:W3CDTF">2003-01-31T20:12:38Z</dcterms:created>
  <dcterms:modified xsi:type="dcterms:W3CDTF">2020-01-19T15:23:38Z</dcterms:modified>
</cp:coreProperties>
</file>