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8" r:id="rId3"/>
    <p:sldId id="273" r:id="rId4"/>
    <p:sldId id="260" r:id="rId5"/>
    <p:sldId id="271" r:id="rId6"/>
    <p:sldId id="272" r:id="rId7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88655" autoAdjust="0"/>
  </p:normalViewPr>
  <p:slideViewPr>
    <p:cSldViewPr>
      <p:cViewPr varScale="1">
        <p:scale>
          <a:sx n="84" d="100"/>
          <a:sy n="84" d="100"/>
        </p:scale>
        <p:origin x="72" y="1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C12EFBA-5DE3-4D71-981F-CA6BDE69B3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26F0179-DA8C-4861-BB43-2D73A608AC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73DE5EE-ACDD-4D0F-8D7F-A3146A0AED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16F1DD1-1580-40E2-9AD1-641FD1618A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E293453C-B1A9-4AF7-B403-2AB38CE073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F9D492D8-002D-4484-81A8-8F22CCD53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16E5BE-A21B-48BA-A634-B812D5EACCE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14726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50F2CA-2B6C-46EE-AC7D-6EA80AB03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08D65-028B-4366-A592-95108C42875E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8CD4ECB-D35A-45CB-97C3-1995DD1C5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4389D00-3510-4159-A30D-EEC0E58E4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Quelle: Brandaus 4/2010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C43E3-CC05-472B-8F81-717DFF20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CF14CA-7DB5-4C9F-BC9C-CF3B07A4E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7147C0-E890-4E38-A9A2-AA8C3E5B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C74C38-F95F-4DCB-8008-0B010E3C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F3FC6-BB98-48D5-8B43-8C35FC83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1782A-7049-4C33-A94A-D7416587157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7175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CAAF6-FA6C-4047-8A25-7C6676F6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07F0EC-408C-48F2-BEFB-CE5B3ECC2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42130F-D2EB-40CD-B8ED-83E4985F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81016A-E17C-487D-91A4-6FB37441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614962-A5B5-4D26-ACD1-333B0F36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F3232-0F63-4DBA-AAAC-ACA2591CF62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893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FF97A7-745C-4271-8799-922B6F138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AC7AED-318B-4ABC-A522-F2FA2444D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0DE82C-0ECE-4CDC-B576-C675AEAD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9EBDB8-8CFB-4138-9421-AD323E7B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5AE4B5-8A27-4A98-8C56-C6AE6991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BEB9-0D97-47F9-A8DA-E5995A6DA66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313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31AE9-2175-406A-AA73-C378E788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19156-0371-4D47-8CD9-17B51A6C4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BB8DE-A43C-4E17-838A-A60AC844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855D8A-4450-4777-8428-ED7BDFC4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B70713-F3A6-4752-B54F-705BBCA0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F2EE3-4929-4DA2-9091-9EA4C026830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3718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1E3FA-83AD-462C-8DA8-EBB503EE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1876B0-BD6C-4D4D-930B-228A5CC4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7E1A98-0841-4858-9366-3DA8209F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0D3D7-7CE7-4266-88C4-94C6473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76150A-9D45-451D-8106-3661CD30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1AF13-9DBA-4108-A4D7-C0012B99877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455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AE7CC-E154-4C94-B1A1-8698D017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6AA4DD-12FB-4C15-BF2E-E3A2E1909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AD6F92-A34B-4295-ABFC-F4FDA52CC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13EE1D-A561-4427-9D1C-C3A168F5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C761C2-058D-4B9B-93CD-109F4813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FA16FF-E279-4381-B433-C249BFD5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1EFA8-076B-4F7B-A1CA-6074417DEAB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8035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95761-0B05-40E0-B260-A0502B02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C9D0EA-E66A-4011-A1E2-18930C47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407553-CA0B-4B0D-A0B2-5F3FFBB15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AE1E7D-651C-4AB0-853F-5F99AA85A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9C95D7-B3CF-46EB-B426-77EA05B86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C6E8CA-8B16-460D-BBCE-05B40FA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206638-94ED-42DB-8668-D50C5E35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EE4776-6876-42DF-8F2E-D523816B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1D169-B571-4500-A66D-10C0A40FC79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9726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9877D-FD53-4E03-B25F-4FCD2AEC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F1CC3B-ACEB-4A5E-9913-DCDCF8E7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FC0C35-E465-43EE-86C6-3DE0629C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885B27-DB3C-40EA-9847-C9FC5590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82F33-9780-4B6F-90E8-4AB41F6BA9A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1637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316966-AD3F-4C60-B8E5-7FC3C174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DF477A-CB3C-46E4-8D47-27068C8B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D8C5CE-9C2C-4646-9957-9A53C111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C3245-5FE4-4FC5-B232-017C63D074D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829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C0EE8-AECB-4837-B9A1-DBB94808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26EBEB-9CAD-46E0-88C3-3C662F72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A92A2F-0D78-4EEC-A3FA-57C6D23CC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C89C82-9885-4E01-8485-FE0446E4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B7BD68-E5DF-477F-992B-6BBB17C6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4D013F-F400-44C7-85AC-9725E8DB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244BC-860A-450D-8998-0066376E3CE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9759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B9EAC-1374-44A2-BA41-7223E158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ED457E-CA3E-4043-8285-660CCB2FF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6786B2-682C-4E3F-835E-B8AF1C4E4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EA031C-2889-4CFB-843C-14D6F272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35EA8D-66B5-4ED5-BBFD-DD6E3472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3430F7-E2C5-49A4-8E9F-1C135A75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07610-8B84-4AC2-BB83-6EFC1BD992E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8992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AD9FC7-0293-426E-93D1-044D81009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48E27C-320E-4E06-B2E2-4F38170BA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F52260-002D-471E-A4C1-759D7DC81D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4ABD84-75F0-4B22-833C-B9B1B749FD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4E5A29-B9D7-4D14-B8B4-E27A331EB6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2CF2CB-FA0C-4FF8-B6A6-DA170B82DB97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9AE6CE8-DB10-417F-B682-9B79DDC487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0C1933D-B1C2-43A6-A290-4A7B9C7767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r>
              <a:rPr lang="de-DE" altLang="de-DE" sz="3200" dirty="0">
                <a:latin typeface="Verdana" panose="020B0604030504040204" pitchFamily="34" charset="0"/>
              </a:rPr>
              <a:t>Beispiel BE 7A</a:t>
            </a:r>
          </a:p>
        </p:txBody>
      </p:sp>
      <p:pic>
        <p:nvPicPr>
          <p:cNvPr id="12290" name="Picture 2" descr="fla_gold_70">
            <a:extLst>
              <a:ext uri="{FF2B5EF4-FFF2-40B4-BE49-F238E27FC236}">
                <a16:creationId xmlns:a16="http://schemas.microsoft.com/office/drawing/2014/main" id="{B318689B-A2BF-434F-A7FE-7304B233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7558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 dirty="0">
                <a:latin typeface="Arial" panose="020B0604020202020204" pitchFamily="34" charset="0"/>
              </a:rPr>
              <a:t>Geben Sie der Löschgruppe 1 : 8 des HLF-2 den Befehl:</a:t>
            </a:r>
            <a:endParaRPr lang="de-AT" altLang="de-DE" sz="2000" b="1" dirty="0"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E91D5B-979A-492C-92CC-CDCFFC6AD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998"/>
            <a:ext cx="9144000" cy="61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313" y="690563"/>
          <a:ext cx="8207375" cy="54871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Geräteschuppenbrand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Brandbekämpfung mit Atemschutz 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dirty="0"/>
                        <a:t> sind AS-Trupp – vorgehen mit 1. Löschleitung über Garten und Schuppeneinfahrt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 err="1"/>
                        <a:t>Wassertruppmann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Schlauchtrupp</a:t>
                      </a:r>
                      <a:r>
                        <a:rPr lang="de-DE" sz="2400" dirty="0"/>
                        <a:t> stellt Wasserversorgung vom Hydranten her, etwa 30 Meter entfernt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13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8" name="Picture 74" descr="planspiel_brandaus 2010-04_VU LKW auf PKW gestürzt_DSCN1615_kl">
            <a:extLst>
              <a:ext uri="{FF2B5EF4-FFF2-40B4-BE49-F238E27FC236}">
                <a16:creationId xmlns:a16="http://schemas.microsoft.com/office/drawing/2014/main" id="{783287DF-6454-4D9A-8220-2137B6E15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9" name="Rectangle 75">
            <a:extLst>
              <a:ext uri="{FF2B5EF4-FFF2-40B4-BE49-F238E27FC236}">
                <a16:creationId xmlns:a16="http://schemas.microsoft.com/office/drawing/2014/main" id="{02B291E0-76A9-49B1-831D-84B2FFD11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Hinweis: bereits durchgeführte Erstmaß-nahmen: </a:t>
            </a:r>
          </a:p>
          <a:p>
            <a:r>
              <a:rPr lang="de-AT" altLang="de-DE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Absicherung d. Verkehrswege, Brandschutz und Verletztenbetreuung</a:t>
            </a:r>
            <a:r>
              <a:rPr lang="de-DE" altLang="de-DE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20" name="Rectangle 76">
            <a:extLst>
              <a:ext uri="{FF2B5EF4-FFF2-40B4-BE49-F238E27FC236}">
                <a16:creationId xmlns:a16="http://schemas.microsoft.com/office/drawing/2014/main" id="{ED3101E8-2D2B-4962-9CE4-A4072A36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Geben Sie den Einsatzbefehl an die GRKDT: </a:t>
            </a:r>
          </a:p>
          <a:p>
            <a: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Eigene Kräfte: HLF3, Stärke 1:6 und MTF Stärke 1:7</a:t>
            </a:r>
            <a:endParaRPr lang="de-DE" altLang="de-DE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21" name="Text Box 77">
            <a:extLst>
              <a:ext uri="{FF2B5EF4-FFF2-40B4-BE49-F238E27FC236}">
                <a16:creationId xmlns:a16="http://schemas.microsoft.com/office/drawing/2014/main" id="{EC342DFA-1009-447A-BFB8-FF7FAC90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76475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1400"/>
              <a:t>Sprechgruppe…</a:t>
            </a:r>
          </a:p>
        </p:txBody>
      </p:sp>
      <p:sp>
        <p:nvSpPr>
          <p:cNvPr id="6222" name="Rectangle 78">
            <a:extLst>
              <a:ext uri="{FF2B5EF4-FFF2-40B4-BE49-F238E27FC236}">
                <a16:creationId xmlns:a16="http://schemas.microsoft.com/office/drawing/2014/main" id="{B32BDA7B-391D-4662-AF0B-798BE9416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720725"/>
            <a:ext cx="1908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 dirty="0">
                <a:latin typeface="Verdana" panose="020B0604030504040204" pitchFamily="34" charset="0"/>
              </a:rPr>
              <a:t>Beispiel 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43971"/>
              </p:ext>
            </p:extLst>
          </p:nvPr>
        </p:nvGraphicFramePr>
        <p:xfrm>
          <a:off x="107950" y="549275"/>
          <a:ext cx="8928100" cy="541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Verkehrsunfall mit umgestürztem LKW und PKW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LKW-Lenker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eingeklemmt,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Ölaustritt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bei PKW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HLF3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MTF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15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Polizei ist auch schon eingetroffen.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regennasse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Ölaustrittes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98002"/>
              </p:ext>
            </p:extLst>
          </p:nvPr>
        </p:nvGraphicFramePr>
        <p:xfrm>
          <a:off x="107950" y="376238"/>
          <a:ext cx="8928100" cy="5047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HLF3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ausgetretenen Öls,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MTF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beim Würstelstand</a:t>
                      </a:r>
                      <a:endParaRPr kumimoji="0" lang="de-AT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</a:t>
                      </a:r>
                      <a:r>
                        <a:rPr kumimoji="0" lang="de-AT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</a:t>
                      </a:r>
                      <a:r>
                        <a:rPr kumimoji="0" lang="de-AT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MTF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beim Würstelstand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Bildschirmpräsentation (4:3)</PresentationFormat>
  <Paragraphs>58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Franz Bretterbauer</cp:lastModifiedBy>
  <cp:revision>54</cp:revision>
  <dcterms:created xsi:type="dcterms:W3CDTF">2003-01-31T20:12:38Z</dcterms:created>
  <dcterms:modified xsi:type="dcterms:W3CDTF">2020-01-21T16:55:32Z</dcterms:modified>
</cp:coreProperties>
</file>