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2" r:id="rId3"/>
    <p:sldId id="273" r:id="rId4"/>
    <p:sldId id="260" r:id="rId5"/>
    <p:sldId id="270" r:id="rId6"/>
    <p:sldId id="271" r:id="rId7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88655" autoAdjust="0"/>
  </p:normalViewPr>
  <p:slideViewPr>
    <p:cSldViewPr>
      <p:cViewPr varScale="1">
        <p:scale>
          <a:sx n="84" d="100"/>
          <a:sy n="84" d="100"/>
        </p:scale>
        <p:origin x="72" y="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8F77A7-FFD6-4C86-94B0-7C8825F449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B52CA2C-D32E-407E-8299-9B06FEF500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49674D7-9D0E-4CE1-B7D7-397CE4F085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4A88D9A-ACB6-42BA-81C0-7EA35B3F9B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DAD327F-C8E8-42BA-A123-FC318517FA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0F0E784-662C-44E2-A464-ABD274829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AAD6F-3D1F-4608-B628-1E2B218165C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49870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61FAD9-D4A1-4D92-A873-2B113D92E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E7025-3118-49D3-8E92-C3DB1225FF55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17554DB-8264-4DA7-88DC-C93F27903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EA78272-F52D-4396-B89E-FEB67A7BF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Quelle: Brandaus 2/2010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66C6C-D502-4B56-A561-44B3EDCBD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DAE4C7-88E1-48C3-A934-63CC550EE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8EC7A-D734-4EB4-9AA2-75D446A5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5049CD-798D-4684-998E-C350C5A1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91BAC6-A05C-4425-9B33-50CB132F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6A93-7DA2-4445-9B38-C04E3D0A280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8024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B1617-1AD6-4360-B253-7FEAD878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848A9F-76F6-4832-872D-A54449DC0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01C33F-A569-411A-8FA5-745D5324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3D5C8-D951-4B74-BD27-56070A8B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6A452C-E0F7-42F7-99EE-E1470D2B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0863-D9C3-4E0B-A5FC-541A052F2B2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271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204785A-26B5-44A2-8EF3-07D723D1E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59C0-0990-44D1-9F62-C0AB29644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E31545-4BB2-4550-93A6-ABFF8DCE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0A0DDD-4ED7-464A-B4D8-BEE899AA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AFB7A6-1B75-49D4-9F9D-4EB678FE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E0C1-4735-4DC2-ABF3-6F01C52D9DE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3541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A6619-BDCA-4436-A9C4-9A81A8FD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C95BE9-16AE-4BD5-96FE-85AC05D6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B28BA5-FFAB-4196-9D20-6E1A5203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C2570-0357-4B61-A04D-A17984AA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5B659-66EF-49FB-AB54-92B88E38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AD81E-4E3D-4739-92AE-FC29F544FC6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684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298E6-75DF-42C6-9142-91711717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EC2551-78AB-42EB-8E2E-C02F666D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7A234-7331-41EA-8A99-4C169DBC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D9E6F5-A3B7-4E33-AEBF-245A9C08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BD18AF-FC01-407A-9290-65C76424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E253-743E-4511-A80B-9E31ED01810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16948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0144E-19B5-45E2-AEBB-ED1E8DE6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91D45-DF6D-4DF6-8984-E094F895F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0F0BF1-C214-4ED2-8841-EC312D87D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F266C6-E399-402B-B9EF-232813B5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13E07E-C7F6-41BC-90C4-D8B9724A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231B66-F471-42D0-A50F-AECD81F7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8DC57-F8A4-4449-A62F-BC6FBBE2661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9404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26315-AB95-4C78-9150-320BDF2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9DFECB-E073-4F08-B2BD-5BFCFFFD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C674D9-9D60-4DFA-90FD-663AD8A97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B2CBEA-AD2C-4321-AF74-10DE0F1B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BF1C0E-5851-4A83-A56C-F47E34DC4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5C6F1C-9F2C-4216-82D6-29E159E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122732-967E-4B06-8619-667E845C5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58D184-11A3-4F09-B1BC-DAA4095B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D38E-3BF8-4042-AE9A-CC4FC6316EC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5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083A7-92C6-41AF-BFC6-5EBFD9E9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4A615E-516F-46B2-9771-0DBB7D3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CB8A77-981D-42EB-9CEF-3370E257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1A7319-98A7-474E-A6C4-9FD3CF9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D5497-6ED0-48ED-8C11-E892F732C9E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3564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D81D35-17F7-4D34-BD3D-F5A332EE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0C1A41-4272-47CA-8500-595FC6C1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8633E5-29D4-48E2-8082-78232466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F5154-388A-4DBA-98D2-C2036B5901D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82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0674C-5081-481B-968D-D316056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49F196-62D2-4CA1-B205-B2213F9E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69E700-076C-47CB-B006-8CA463F94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FED993-439B-4D03-B402-26104F83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80165B-4BCF-48EE-96F6-D2FA45DA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9000FA-2DC1-48F2-9E07-4D881FE7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E059-4F35-4FE6-B36E-5A19F9E4D88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059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C6395-2999-4E2E-A005-46206962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748A511-7357-4D72-A6E9-70287EFAE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D92308-100A-40EF-B311-2C2E8591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A2825-126F-45F8-8C93-54657488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8934B8-0CA6-4275-A758-DF4B0414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A4656-B8DA-4755-BF41-98367996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FF758-8774-4CC3-AE43-C8802219B7A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8060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1750B8-5642-4BB6-BBCD-070C100B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89E123-78E5-41D2-B883-E2D6592E7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0E3C59-B99A-4910-9A6F-1A0990E7CE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7678CF-1617-4BC5-BE9C-9618788E1F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4325B3-B2F6-4F5D-AF15-9DFACF6F45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34A9E6-07A1-4D33-BF96-2EA9A81C4732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462CE8-317E-4B75-964B-C2AC22B22D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A077C48-B5DC-4DE5-919D-646DF0FE1B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>
                <a:latin typeface="Verdana" panose="020B0604030504040204" pitchFamily="34" charset="0"/>
              </a:rPr>
              <a:t>Beispiel BE 8A</a:t>
            </a: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FBE40D06-3170-4D16-869F-56F072B4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754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000" b="1" dirty="0">
                <a:latin typeface="Arial" panose="020B0604020202020204" pitchFamily="34" charset="0"/>
              </a:rPr>
              <a:t>Geben Sie der Löschgruppe 1 : 8 des HLF-2 den Befehl: </a:t>
            </a:r>
            <a:endParaRPr lang="de-AT" altLang="de-DE" sz="2000" b="1" dirty="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F7D64-3624-430C-B1F6-EEA7548B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274"/>
            <a:ext cx="9144000" cy="61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313" y="690563"/>
          <a:ext cx="8207375" cy="5608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Brand eines Lagerraumes im Obergeschoss </a:t>
                      </a:r>
                      <a:endParaRPr lang="de-AT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Brandbekämpfung mit Atemschutz 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  – vorgehen mit 1. Löschleitung über die Garageneinfahrt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b="0" u="sng" dirty="0"/>
                        <a:t>Schlauchtrupp</a:t>
                      </a:r>
                      <a:r>
                        <a:rPr lang="de-DE" sz="2400" dirty="0"/>
                        <a:t> stellt Wasserversorgung vom Hydranten her, etwa 25 Meter entfernt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0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6" name="Picture 72" descr="planspiel_brandaus 2010-02_PKW-Lenker eingeklemmt_kl">
            <a:extLst>
              <a:ext uri="{FF2B5EF4-FFF2-40B4-BE49-F238E27FC236}">
                <a16:creationId xmlns:a16="http://schemas.microsoft.com/office/drawing/2014/main" id="{DDEEB496-5F69-4AF1-BD43-2C22F0EF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60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9" name="Text Box 75">
            <a:extLst>
              <a:ext uri="{FF2B5EF4-FFF2-40B4-BE49-F238E27FC236}">
                <a16:creationId xmlns:a16="http://schemas.microsoft.com/office/drawing/2014/main" id="{0A49EBA9-C65C-4035-88C1-578A86DD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989138"/>
            <a:ext cx="1511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1400"/>
              <a:t>Sprechgruppe…</a:t>
            </a:r>
          </a:p>
        </p:txBody>
      </p:sp>
      <p:sp>
        <p:nvSpPr>
          <p:cNvPr id="6221" name="Rectangle 77">
            <a:extLst>
              <a:ext uri="{FF2B5EF4-FFF2-40B4-BE49-F238E27FC236}">
                <a16:creationId xmlns:a16="http://schemas.microsoft.com/office/drawing/2014/main" id="{E9A17C9A-BA2F-4841-AECA-9B0E83390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Hinweis: bereits durchgeführte Erstmaß-nahmen: </a:t>
            </a:r>
          </a:p>
          <a:p>
            <a:r>
              <a:rPr lang="de-AT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Absicherung d. Verkehrswege, Brandschutz und Verletztenbetreuung</a:t>
            </a: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22" name="Rectangle 78">
            <a:extLst>
              <a:ext uri="{FF2B5EF4-FFF2-40B4-BE49-F238E27FC236}">
                <a16:creationId xmlns:a16="http://schemas.microsoft.com/office/drawing/2014/main" id="{A88A3725-99B9-4AE4-BBC9-2D9C6AED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Geben Sie den Einsatzbefehl an die GRKDT: </a:t>
            </a:r>
          </a:p>
          <a:p>
            <a:r>
              <a:rPr lang="de-AT" altLang="de-DE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Eigene Kräfte: HLF3, Stärke 1:8 und KDOF Stärke 1:3</a:t>
            </a:r>
            <a:endParaRPr lang="de-DE" altLang="de-DE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26" name="Rectangle 82">
            <a:extLst>
              <a:ext uri="{FF2B5EF4-FFF2-40B4-BE49-F238E27FC236}">
                <a16:creationId xmlns:a16="http://schemas.microsoft.com/office/drawing/2014/main" id="{DF1D4DCA-FBBC-4C6B-A078-BE255DF08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720725"/>
            <a:ext cx="1908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sz="2000">
                <a:latin typeface="Verdana" panose="020B0604030504040204" pitchFamily="34" charset="0"/>
              </a:rPr>
              <a:t>Beispiel 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86960"/>
              </p:ext>
            </p:extLst>
          </p:nvPr>
        </p:nvGraphicFramePr>
        <p:xfrm>
          <a:off x="107950" y="549275"/>
          <a:ext cx="8928100" cy="577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Verkehrsunfall mit 2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Lenker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im umgestürzten PKW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Ölaustritt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HLF3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KDOF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13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Rettung und Polizei ist auch schon eingetroffen.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eisglatte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Ölaustrittes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678"/>
              </p:ext>
            </p:extLst>
          </p:nvPr>
        </p:nvGraphicFramePr>
        <p:xfrm>
          <a:off x="107950" y="376238"/>
          <a:ext cx="8928100" cy="5047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HLF3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Binden des ausgetretenen Öls,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KDOF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der Silbertanne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KDOF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der Silbertanne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58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Franz Bretterbauer</cp:lastModifiedBy>
  <cp:revision>53</cp:revision>
  <dcterms:created xsi:type="dcterms:W3CDTF">2003-01-31T20:12:38Z</dcterms:created>
  <dcterms:modified xsi:type="dcterms:W3CDTF">2020-01-21T16:50:48Z</dcterms:modified>
</cp:coreProperties>
</file>