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70" r:id="rId3"/>
    <p:sldId id="271" r:id="rId4"/>
    <p:sldId id="260" r:id="rId5"/>
    <p:sldId id="272" r:id="rId6"/>
    <p:sldId id="273" r:id="rId7"/>
  </p:sldIdLst>
  <p:sldSz cx="9144000" cy="6858000" type="screen4x3"/>
  <p:notesSz cx="7102475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655" autoAdjust="0"/>
  </p:normalViewPr>
  <p:slideViewPr>
    <p:cSldViewPr>
      <p:cViewPr varScale="1">
        <p:scale>
          <a:sx n="142" d="100"/>
          <a:sy n="142" d="100"/>
        </p:scale>
        <p:origin x="23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96E155D-C4F5-463A-8DD7-3F600A76DC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47D61D-D048-4068-8F46-AC84F6A3EE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4B50BD9-2817-4464-93B6-1CC0EBA81B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66A8BFA-AA37-4F94-A65F-421A565ECC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0925"/>
            <a:ext cx="568261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8C59ED4F-54B3-49EA-8F2D-3BD36AD0C4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212901E5-820E-4ABA-A170-F13FAE7EC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185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42744F-2E95-4BD0-8E02-54B15C47004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A5BCE1E5-0673-44BF-B50F-B852E4D3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019D8427-0BE9-4EF0-9D1D-C790A595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24D6176-0D67-496F-9117-462C9E205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70E53-314A-4340-BA6A-8D92771764F0}" type="slidenum">
              <a:rPr lang="de-AT" altLang="de-DE" sz="1200"/>
              <a:pPr/>
              <a:t>3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88000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47FC2B-0D0B-47CE-BD31-AFBD16244F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0DB5B-5B73-4CBB-BC89-2AF42E9E27B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A4333E47-86CC-4450-9182-01FBAB0A9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9C9DB8B-A284-4490-AA26-B1C856C6F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Quelle: Brandaus 5/2008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FA04-C050-46C8-8496-DF1FB47A0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458CBB-F35A-462A-A46C-2A142C715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33525F-9080-41CE-8769-65E8403F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401433-894D-4813-A446-E3E1077C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F55F8A-B386-4B19-BCD6-6E61A8E6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F58B-E5EB-4C08-B18D-362E46D7650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714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F0CA3-D1CA-43F1-8642-C1561870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4C3DFF-6335-4618-BDA4-967FE04DA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0A6A64-6FF3-4F43-948F-CDDDF6E1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D5E85-4C3E-4180-BCE1-BFDC1C71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FB7C11-94B5-4C04-B9B3-7EFE010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EF124-A6D1-4383-BADB-096854D4C5C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8087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5BFBD3-3C78-4C28-B425-A2E4DB22C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3BF2AB-1F44-4DDF-B2EF-61DED5816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4E313A-805E-4413-BAC5-704C3BBE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D73A78-F539-484A-8685-7286B11D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C2C50F-02CA-4FC6-BE2F-64DE4A14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75D9-7B3C-4491-A7EE-1E1530BD95A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6821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4DB05-C35F-4EED-98F9-FA0A3267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79E05D-2D72-498E-BA55-C3E9CDAA8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FD160E-BE49-4AE5-8B20-24FDFBFF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4E8919-15A0-4780-98C1-BBF150C9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6A86B2-0FE6-4FEE-B90B-A6CB71AE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2F3D-8F7D-45BF-B8BC-0C8C75F37A7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9404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541C7-2D1A-4D02-8A05-BFAEE39C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156104-55A4-4693-8A9C-CCA4507E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E9DE9B-BF66-46C0-96D8-11E076B9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05CA0-3871-4128-9E03-F6AFE551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3E1B99-B8BA-4F5A-A846-6648065D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A21BE-64DE-4F65-A2E0-C8E80C195F4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3106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F3E1F-A9EB-4041-9102-F553F149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D0E8F2-AD53-4B76-B8FD-845CB1A5E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235C9B-954A-4512-A2D4-6A08C9779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D53AF7-ABC5-46AB-8DBB-BACDDC36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658118-5646-421B-AD19-F91F9A89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B5A038-78FF-4402-8B92-6214B7BA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D09C9-B8A2-4428-8E32-485C57610B8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2328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D92DE-2817-48E2-A3E8-C20A98AC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023933-79E4-4E4B-BD78-2DCC538AA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F7E5CA-DA9E-4884-B940-EBE46BC8B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6A196C-E0B3-410B-885E-63FC599FF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447829-91A4-48B8-A0C4-453BFF719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86CAAB-66C0-40D1-AC8A-1F67AEC4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919E32-C469-41E8-80B4-B7A835FF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121A3A-419C-4302-9349-27BD13AE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77F4C-85AE-4C13-AE0D-13F751E1530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2897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1A388-7579-4986-9E98-17CAA8DF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FB560E-179C-4CBA-83D8-3FA695A8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215874-EC80-4DF1-942F-E8CA36A0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FA8E34-75B4-461D-B9CE-01AFB8D4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33605-593C-40A1-9012-5E06EC433E2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4438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7F0708-9C4A-4452-8455-66AB509F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A6922B-72D7-4AA2-817D-186DCC21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17B513-5CA6-40AD-90B5-FCAF34A8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939E1-9913-4458-B5CA-93071F1A3D7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8474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C29F6-5A33-4AA1-BCC6-01DA65B5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A9DD46-816F-4325-8290-BF62C33A1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542DF3-CBE6-4DA2-BBA7-16157F333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29EF8A-5ACD-44BF-B0B9-4E1FB18C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39D4C5-3637-42E4-A807-21BDDF10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F226CD-E547-462F-BE09-8BF72382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03F6-51DB-4421-B1EE-AB62D6E2F79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6319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D8223-E041-4B93-9FD2-1D37143F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654C76-73B4-4664-8ECF-E18F1E5F3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85DF8C-722D-4B90-AD1E-D388E3650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5801F0-78C4-443A-B21E-AD44B6F7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E1A603-6EB4-4CC5-A807-E9534E5E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854A5E-FA21-4C04-80FA-6002731C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1A9F2-4B89-460A-8291-FD7969BFB5A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7178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7D42F3-EE9D-4A87-9B63-5780BA611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656AC8-34EE-4E7E-BEA6-6D13C3794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E83455-BA8C-47C8-9073-341CFF605B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02E739-107F-4F51-B141-BBF72BB365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3412EE-5BD7-4F9C-B721-62CDC13AA7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B4259-2430-4F77-BA2C-2A86828653ED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6778EAD-3A72-4747-9FB0-4A30756284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84550"/>
            <a:ext cx="7772400" cy="1143000"/>
          </a:xfrm>
        </p:spPr>
        <p:txBody>
          <a:bodyPr anchor="ctr"/>
          <a:lstStyle/>
          <a:p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3BFC585-93EC-4A47-BA67-C43FA1070B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60950"/>
            <a:ext cx="6400800" cy="1752600"/>
          </a:xfrm>
        </p:spPr>
        <p:txBody>
          <a:bodyPr/>
          <a:lstStyle/>
          <a:p>
            <a:r>
              <a:rPr lang="de-DE" altLang="de-DE" sz="3200">
                <a:latin typeface="Verdana" panose="020B0604030504040204" pitchFamily="34" charset="0"/>
              </a:rPr>
              <a:t>Beispiel BE 5</a:t>
            </a:r>
          </a:p>
        </p:txBody>
      </p:sp>
      <p:pic>
        <p:nvPicPr>
          <p:cNvPr id="12290" name="Picture 2" descr="fla_gold_70">
            <a:extLst>
              <a:ext uri="{FF2B5EF4-FFF2-40B4-BE49-F238E27FC236}">
                <a16:creationId xmlns:a16="http://schemas.microsoft.com/office/drawing/2014/main" id="{FF727E0A-C921-4B9C-A02C-A7D90026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>
            <a:extLst>
              <a:ext uri="{FF2B5EF4-FFF2-40B4-BE49-F238E27FC236}">
                <a16:creationId xmlns:a16="http://schemas.microsoft.com/office/drawing/2014/main" id="{55B7C00C-C3EB-43BA-8F00-2DB16F558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1371600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AT" altLang="de-DE">
              <a:latin typeface="Arial" panose="020B0604020202020204" pitchFamily="34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099" name="Rectangle 22">
            <a:extLst>
              <a:ext uri="{FF2B5EF4-FFF2-40B4-BE49-F238E27FC236}">
                <a16:creationId xmlns:a16="http://schemas.microsoft.com/office/drawing/2014/main" id="{E62AFEB5-3A8F-472B-856E-DAFDA97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59229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00" name="Rectangle 24">
            <a:extLst>
              <a:ext uri="{FF2B5EF4-FFF2-40B4-BE49-F238E27FC236}">
                <a16:creationId xmlns:a16="http://schemas.microsoft.com/office/drawing/2014/main" id="{CADA10C3-E666-4C65-9BCB-353B1DE3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3"/>
            <a:ext cx="74145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2000" b="1" dirty="0">
                <a:latin typeface="Arial" panose="020B0604020202020204" pitchFamily="34" charset="0"/>
              </a:rPr>
              <a:t>Geben Sie der Löschgruppe 1:8 des HLF 2 den Befehl: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32E1AA5-527D-4235-B2D7-AFE65BE2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05621"/>
            <a:ext cx="8892480" cy="59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885A03FA-4A19-478D-92D9-187F441D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5888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09722"/>
              </p:ext>
            </p:extLst>
          </p:nvPr>
        </p:nvGraphicFramePr>
        <p:xfrm>
          <a:off x="468312" y="573026"/>
          <a:ext cx="8207375" cy="60963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550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20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3961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70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Wohnungsbrand im Dachgeschoss,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eine vermisste Person im Wohnhaus </a:t>
                      </a:r>
                      <a:endParaRPr lang="de-AT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Innenangriff mit Atemschutz zur Menschenrettung und </a:t>
                      </a:r>
                    </a:p>
                    <a:p>
                      <a:r>
                        <a:rPr lang="de-DE" sz="2400" dirty="0"/>
                        <a:t>Brandbekämpfung durchführen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u="sng" dirty="0"/>
                        <a:t>Angriffstrupp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 err="1"/>
                        <a:t>Wassertruppführer</a:t>
                      </a:r>
                      <a:r>
                        <a:rPr lang="de-DE" sz="2400" dirty="0"/>
                        <a:t> sind AS-Trupp  – Vorgehen mit 1. Löschleitung zur Personensuche über die Eingangstür mit Tragetuch und Feuerwehraxt. </a:t>
                      </a:r>
                    </a:p>
                    <a:p>
                      <a:r>
                        <a:rPr lang="de-DE" sz="2400" u="sng" dirty="0" err="1"/>
                        <a:t>Wassertruppmann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/>
                        <a:t>Melder</a:t>
                      </a:r>
                      <a:r>
                        <a:rPr lang="de-DE" sz="2400" dirty="0"/>
                        <a:t> errichten 1. Löschleitung </a:t>
                      </a:r>
                    </a:p>
                    <a:p>
                      <a:r>
                        <a:rPr lang="de-DE" sz="2400" u="sng" dirty="0"/>
                        <a:t>Schlauchtrupp</a:t>
                      </a:r>
                      <a:r>
                        <a:rPr lang="de-DE" sz="2400" dirty="0"/>
                        <a:t> stellt Wasserversorgung vom Hydranten am Vorplatz her 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9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4" name="Rectangle 70">
            <a:extLst>
              <a:ext uri="{FF2B5EF4-FFF2-40B4-BE49-F238E27FC236}">
                <a16:creationId xmlns:a16="http://schemas.microsoft.com/office/drawing/2014/main" id="{6BC50797-5EDF-4285-A2D2-D6C1BF59B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640"/>
            <a:ext cx="45720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Geben Sie als Einsatzleiter den Befehl an die </a:t>
            </a:r>
            <a:r>
              <a:rPr lang="de-AT" altLang="de-DE" sz="12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GRKDT‘en</a:t>
            </a:r>
            <a:r>
              <a:rPr lang="de-AT" altLang="de-D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! </a:t>
            </a:r>
          </a:p>
          <a:p>
            <a:r>
              <a:rPr lang="de-AT" altLang="de-D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Eigene Kräfte: HLF 3 Stärke 1:6 und HLF 1 </a:t>
            </a:r>
            <a:r>
              <a:rPr lang="de-AT" altLang="de-DE" sz="1200" b="1">
                <a:latin typeface="Arial" panose="020B0604020202020204" pitchFamily="34" charset="0"/>
                <a:cs typeface="Times New Roman" panose="02020603050405020304" pitchFamily="18" charset="0"/>
              </a:rPr>
              <a:t>Stärke 1:5</a:t>
            </a:r>
            <a:endParaRPr lang="de-DE" altLang="de-DE" sz="1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15" name="Rectangle 71">
            <a:extLst>
              <a:ext uri="{FF2B5EF4-FFF2-40B4-BE49-F238E27FC236}">
                <a16:creationId xmlns:a16="http://schemas.microsoft.com/office/drawing/2014/main" id="{A0603313-971F-4103-A881-3EAE269D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Hinweis: bereits durchgeführte Erstmaßnahmen: </a:t>
            </a:r>
          </a:p>
          <a:p>
            <a:r>
              <a:rPr lang="de-AT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Absicherung d. Verkehrswege, Brandschutz und Verletztenbetreuung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FFE2F0D-E91E-48D3-80C0-C188BAD99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7677"/>
            <a:ext cx="9144000" cy="59377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2AF78-57F6-4BEE-84E7-8E3ECA2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882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09872"/>
              </p:ext>
            </p:extLst>
          </p:nvPr>
        </p:nvGraphicFramePr>
        <p:xfrm>
          <a:off x="107950" y="549275"/>
          <a:ext cx="8928100" cy="54130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605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067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54262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umgestürzter Traktor mit Anhänger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Fußgänger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unter </a:t>
                      </a:r>
                      <a:r>
                        <a:rPr kumimoji="0" lang="de-AT" alt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eingeklemmt,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Schnittholz droht </a:t>
                      </a:r>
                      <a:r>
                        <a:rPr kumimoji="0" lang="de-AT" alt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nachzurutschen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Diesel tritt aus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118855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Rettung steht uns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3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13 Mitgliedern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Verfügung. 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45713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Achtung auf die </a:t>
                      </a:r>
                      <a:r>
                        <a:rPr kumimoji="0" lang="de-AT" alt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regennase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Fahrbahn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1773687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will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 schonende Menschenrettung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Binden des Ölaustrittes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6106C2-945F-41D7-9245-263CA06B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356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28473"/>
              </p:ext>
            </p:extLst>
          </p:nvPr>
        </p:nvGraphicFramePr>
        <p:xfrm>
          <a:off x="107950" y="376238"/>
          <a:ext cx="8928100" cy="5779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602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07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773911">
                <a:tc rowSpan="2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3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sichert Schnittholz auf Anhänger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gegen Nachrutschen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führt schonende Menschenrettung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durch,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AT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HLF 1</a:t>
                      </a:r>
                      <a:r>
                        <a:rPr kumimoji="0" lang="de-AT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errichtet die Einsatzleitung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beim gelben Haus,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verständigt Rettung und Polizei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bindet den Dieselaustritt</a:t>
                      </a:r>
                      <a:endParaRPr kumimoji="0" lang="de-AT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 im Bedarfsfall an die Einsatzleitung melden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Einsatzleitstelle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das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beim gelben Haus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Sprechgruppe ZT-Haupt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36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Bildschirmpräsentation (4:3)</PresentationFormat>
  <Paragraphs>77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Bretterbauer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Formulieren und Geben von Befehlen</dc:title>
  <dc:creator>Bretterbauer</dc:creator>
  <cp:lastModifiedBy>Franz Bretterbauer</cp:lastModifiedBy>
  <cp:revision>50</cp:revision>
  <cp:lastPrinted>2019-03-09T10:03:47Z</cp:lastPrinted>
  <dcterms:created xsi:type="dcterms:W3CDTF">2003-01-31T20:12:38Z</dcterms:created>
  <dcterms:modified xsi:type="dcterms:W3CDTF">2022-03-24T16:02:42Z</dcterms:modified>
</cp:coreProperties>
</file>