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8" r:id="rId3"/>
    <p:sldId id="269" r:id="rId4"/>
    <p:sldId id="260" r:id="rId5"/>
    <p:sldId id="270" r:id="rId6"/>
    <p:sldId id="271" r:id="rId7"/>
  </p:sldIdLst>
  <p:sldSz cx="9144000" cy="6858000" type="screen4x3"/>
  <p:notesSz cx="7099300" cy="10234613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8655" autoAdjust="0"/>
  </p:normalViewPr>
  <p:slideViewPr>
    <p:cSldViewPr>
      <p:cViewPr varScale="1">
        <p:scale>
          <a:sx n="108" d="100"/>
          <a:sy n="108" d="100"/>
        </p:scale>
        <p:origin x="76" y="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4E4B62C-DDFD-4471-A7F6-13204CE7F5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66DD458-3C31-4C05-A78C-4DF5D53CA6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1C51859-6B9B-4CCE-BA51-879FA256D1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A0CF957-1108-4196-A59E-C1A0F82912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0C4C50EF-76C2-454F-BC8D-1981828D8E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3F394D5A-9554-4DAA-9259-E75A7C2EC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F82B64E-94FE-456F-B7E9-D3790B7F54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A5BCE1E5-0673-44BF-B50F-B852E4D3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019D8427-0BE9-4EF0-9D1D-C790A5955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224D6176-0D67-496F-9117-462C9E205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C70E53-314A-4340-BA6A-8D92771764F0}" type="slidenum">
              <a:rPr lang="de-AT" altLang="de-DE" sz="1200"/>
              <a:pPr/>
              <a:t>3</a:t>
            </a:fld>
            <a:endParaRPr lang="de-AT" altLang="de-DE" sz="1200"/>
          </a:p>
        </p:txBody>
      </p:sp>
    </p:spTree>
    <p:extLst>
      <p:ext uri="{BB962C8B-B14F-4D97-AF65-F5344CB8AC3E}">
        <p14:creationId xmlns:p14="http://schemas.microsoft.com/office/powerpoint/2010/main" val="145698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08574A05-55DD-4D14-8353-DEA7F26003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17BDEE-A983-446D-A940-B21FE97B7FCB}" type="slidenum">
              <a:rPr lang="de-DE" altLang="de-DE" sz="1200"/>
              <a:pPr/>
              <a:t>4</a:t>
            </a:fld>
            <a:endParaRPr lang="de-DE" altLang="de-DE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46ECF53-5C28-4FD4-BD7E-F683C64E2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B19CE52-FEF4-48D3-A877-CA9F560DE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/>
              <a:t>Quelle: Brandaus 6/2008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7AB87C-8164-4F12-A177-843508671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2119BD-BD33-45B0-AD7A-9C98DC3D6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798B19-16BE-481F-8198-62853D2DF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32147-C446-49E7-BD9B-B35C4CAA1F7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4878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B0D095-2365-4566-969B-55F216FEF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45D8C4-C6BE-4DED-A8E6-C7B30151E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2EAD99-AFA2-407C-9D61-336034421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AEEE-6938-45FD-A2C8-F64FDB827A0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334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BC6F53-6AFE-42CC-8E31-2566CF8A8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F453E-EB76-4FF8-BD4C-1ADB00538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1A8B52-40F0-4682-A9D4-908B7ECD9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3807-3865-44F9-8EE3-A2F5F50D616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0224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61471-97A4-4FA9-9AF9-30049414B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AE310-359C-48F9-9A0F-C3670780C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D523A3-464B-4E3B-BD9A-5C60F45BF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4B9C-F6FB-4A47-BA67-E5834CC549A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107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14F11-074C-44DE-951F-6E72FC825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AFB4D9-5374-40CB-B745-E0A308042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829F93-50F2-426B-95F4-D4D1C8E5C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8EF7C-83BF-4403-913C-019C36B2800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6922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1F6D5-FB2C-4BF5-BAB2-44A74C4D1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59E045-1AFE-47F8-91E3-06B3D102F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A3C040-1DE6-4862-9A31-86781B4A3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063BF-12AB-4634-9FC7-77A65853742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4287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C18EF8-C676-44E6-A6D6-0B3C348D1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849DFA-8E5C-4259-8B9B-DEB09487E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B5DB9A-4E4E-4ED5-8057-AA0FF380E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2CE03-0E9F-4E45-9606-9009A285A00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5276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5E2B68-D02A-4D21-9009-1C961875B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91F2CE-8533-4039-A1FA-A37F8BFF4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4D8220-143E-4BBC-84D1-90788E9CC5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ACBE1-F18A-4878-8684-A38A915DF8F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2416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7340B0-5486-4C98-876B-749A805B6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3F3C4E-DC71-4A6A-ABC5-C04271EF0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D4F29D-D99E-49F7-B472-6CCEFD153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21B4-5B67-46F4-B32C-8DB0A01355C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881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F23FC-32A3-4749-A353-31FF3279AF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510BF-A364-41A0-9DC2-8B71C60478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A658-DF7E-444F-9A14-7D7234E14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F1DD-BEE5-45CD-A759-616D869A79B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3214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151D2D-1485-4603-99DB-C6FE1FF04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B6DF7-1C1C-46CC-A529-C49CBFE13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C7C77-C7DD-49AB-BB01-1BE026758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8E9E8-45D3-4F27-9BC9-ED85A58BC36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9222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4CE955-E439-40C0-B2A7-A103429DF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4B8B29-EADC-4FEF-8971-782E8F8E5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1C2BBB-D308-40BE-88FA-8ACB863559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7B4CD3-816A-42CE-A9FC-A33B1A62AD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86BDB5-8020-4A23-84DF-52F56BF1B2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7B27AD1-7C14-4090-943E-9266BE182A4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BAA5738-3D4E-46B3-B5CE-8ECD95D053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84550"/>
            <a:ext cx="7772400" cy="1143000"/>
          </a:xfrm>
        </p:spPr>
        <p:txBody>
          <a:bodyPr anchor="ctr"/>
          <a:lstStyle/>
          <a:p>
            <a:pPr eaLnBrk="1" hangingPunct="1"/>
            <a:r>
              <a:rPr lang="de-AT" altLang="de-DE" sz="2400" b="1">
                <a:latin typeface="Verdana" panose="020B0604030504040204" pitchFamily="34" charset="0"/>
              </a:rPr>
              <a:t>Formulieren und Geben von Befehlen</a:t>
            </a:r>
            <a:endParaRPr lang="de-DE" altLang="de-DE" sz="2400" b="1">
              <a:latin typeface="Verdana" panose="020B060403050404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F254FCC-90A8-4260-A3C0-46953F1B2A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60950"/>
            <a:ext cx="6400800" cy="1752600"/>
          </a:xfrm>
        </p:spPr>
        <p:txBody>
          <a:bodyPr/>
          <a:lstStyle/>
          <a:p>
            <a:pPr eaLnBrk="1" hangingPunct="1"/>
            <a:r>
              <a:rPr lang="de-DE" altLang="de-DE" sz="3200" dirty="0">
                <a:latin typeface="Verdana" panose="020B0604030504040204" pitchFamily="34" charset="0"/>
              </a:rPr>
              <a:t>Beispiel BE 6A</a:t>
            </a:r>
          </a:p>
        </p:txBody>
      </p:sp>
      <p:pic>
        <p:nvPicPr>
          <p:cNvPr id="3076" name="Picture 2" descr="fla_gold_70">
            <a:extLst>
              <a:ext uri="{FF2B5EF4-FFF2-40B4-BE49-F238E27FC236}">
                <a16:creationId xmlns:a16="http://schemas.microsoft.com/office/drawing/2014/main" id="{812F8E34-E3D6-4466-A47A-B6DE97AFD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>
            <a:extLst>
              <a:ext uri="{FF2B5EF4-FFF2-40B4-BE49-F238E27FC236}">
                <a16:creationId xmlns:a16="http://schemas.microsoft.com/office/drawing/2014/main" id="{55B7C00C-C3EB-43BA-8F00-2DB16F558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1371600"/>
            <a:ext cx="9144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AT" altLang="de-DE">
              <a:latin typeface="Arial" panose="020B0604020202020204" pitchFamily="34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099" name="Rectangle 22">
            <a:extLst>
              <a:ext uri="{FF2B5EF4-FFF2-40B4-BE49-F238E27FC236}">
                <a16:creationId xmlns:a16="http://schemas.microsoft.com/office/drawing/2014/main" id="{E62AFEB5-3A8F-472B-856E-DAFDA97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59229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100" name="Rectangle 24">
            <a:extLst>
              <a:ext uri="{FF2B5EF4-FFF2-40B4-BE49-F238E27FC236}">
                <a16:creationId xmlns:a16="http://schemas.microsoft.com/office/drawing/2014/main" id="{CADA10C3-E666-4C65-9BCB-353B1DE3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8913"/>
            <a:ext cx="7754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 dirty="0">
                <a:latin typeface="Arial" panose="020B0604020202020204" pitchFamily="34" charset="0"/>
              </a:rPr>
              <a:t>Geben Sie der Löschgruppe 1 : 8 des HLF-2 den Befehl:</a:t>
            </a:r>
            <a:endParaRPr lang="de-AT" altLang="de-DE" sz="2000" b="1" dirty="0"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7A15A3-1F0C-4EA8-B3EA-3F0D65F44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887"/>
            <a:ext cx="9144000" cy="610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885A03FA-4A19-478D-92D9-187F441D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5888"/>
            <a:ext cx="2743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b="1" i="1">
                <a:latin typeface="Arial" panose="020B0604020202020204" pitchFamily="34" charset="0"/>
              </a:rPr>
              <a:t>Lösung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89450"/>
              </p:ext>
            </p:extLst>
          </p:nvPr>
        </p:nvGraphicFramePr>
        <p:xfrm>
          <a:off x="468313" y="690563"/>
          <a:ext cx="8207375" cy="54871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550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209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39616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701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Garagenbrand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Brandbekämpfung mit Atemschutz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/>
                        <a:t>Angriffstrupp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 err="1"/>
                        <a:t>Wassertruppführer</a:t>
                      </a:r>
                      <a:r>
                        <a:rPr lang="de-DE" sz="2400" u="sng" dirty="0"/>
                        <a:t> </a:t>
                      </a:r>
                      <a:r>
                        <a:rPr lang="de-DE" sz="2400" dirty="0"/>
                        <a:t>sind AS-Trupp – vorgehen mit 1. Löschleitung über die Garageneinfahrt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 err="1"/>
                        <a:t>Wassertruppmann</a:t>
                      </a:r>
                      <a:r>
                        <a:rPr lang="de-DE" sz="2400" u="none" dirty="0"/>
                        <a:t> </a:t>
                      </a:r>
                      <a:r>
                        <a:rPr lang="de-DE" sz="2400" dirty="0"/>
                        <a:t>und </a:t>
                      </a:r>
                      <a:r>
                        <a:rPr lang="de-DE" sz="2400" u="sng" dirty="0"/>
                        <a:t>Melder</a:t>
                      </a:r>
                      <a:r>
                        <a:rPr lang="de-DE" sz="2400" dirty="0"/>
                        <a:t> errichten 1. Löschleitung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/>
                        <a:t>Schlauchtrupp</a:t>
                      </a:r>
                      <a:r>
                        <a:rPr lang="de-DE" sz="2400" dirty="0"/>
                        <a:t> stellt Wasserversorgung vom Hydranten her, etwa 30 Meter entfernt </a:t>
                      </a:r>
                      <a:endParaRPr lang="de-AT" sz="2400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endParaRPr lang="de-AT" sz="4000" b="1" dirty="0"/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„VOR“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79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DCAD778-6453-458F-955A-B4F5F9ACD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409"/>
            <a:ext cx="9144000" cy="62191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C2AF78-57F6-4BEE-84E7-8E3ECA2F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0"/>
            <a:ext cx="882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800">
                <a:latin typeface="Arial" panose="020B0604020202020204" pitchFamily="34" charset="0"/>
                <a:cs typeface="Times New Roman" panose="02020603050405020304" pitchFamily="18" charset="0"/>
              </a:rPr>
              <a:t>Lösung: 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</a:t>
            </a:r>
            <a:endParaRPr lang="de-AT" altLang="de-DE" sz="32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99126"/>
              </p:ext>
            </p:extLst>
          </p:nvPr>
        </p:nvGraphicFramePr>
        <p:xfrm>
          <a:off x="107950" y="549275"/>
          <a:ext cx="8928100" cy="62177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284605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976067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554262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Verkehrsunfall mit zwei PKW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schwarzer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PKW liegt seitlich - Lenker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eingeklemmt,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Dieselaustritt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Außentreppe droht abzustürzen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118855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Rettung steht uns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 3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 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13 Mitgliedern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Verfügung. 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3295"/>
                  </a:ext>
                </a:extLst>
              </a:tr>
              <a:tr h="45713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Achtung auf die regennasse Fahrbahn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685"/>
                  </a:ext>
                </a:extLst>
              </a:tr>
              <a:tr h="1773687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will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Treppe sichern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 schonende Menschenrettung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Binden des Ölaustrittes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6106C2-945F-41D7-9245-263CA06B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135688"/>
            <a:ext cx="8928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– Durchführen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endParaRPr lang="de-AT" altLang="de-DE" sz="40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92"/>
              </p:ext>
            </p:extLst>
          </p:nvPr>
        </p:nvGraphicFramePr>
        <p:xfrm>
          <a:off x="107950" y="376238"/>
          <a:ext cx="8928100" cy="5413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1996602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626407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773911">
                <a:tc rowSpan="2"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 3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sichert zuerst die Außentreppe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führt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schonende Menschenrettung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durch,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sowie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HLF 1</a:t>
                      </a:r>
                      <a:r>
                        <a:rPr kumimoji="0" lang="de-AT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errichtet die Einsatzleitung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beim Holzhaus rechts und</a:t>
                      </a:r>
                      <a:b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bindet das ausgetretene Dieselöl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95062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Versorgung im Bedarfsfall an die Einsatzleitung melden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84283"/>
                  </a:ext>
                </a:extLst>
              </a:tr>
              <a:tr h="1188703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Einsatzleitstelle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das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 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beim Holzhaus rechts.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Funkverbindung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Sprechgruppe ZT-Haupt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2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363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Bildschirmpräsentation (4:3)</PresentationFormat>
  <Paragraphs>72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Verdana</vt:lpstr>
      <vt:lpstr>Standarddesign</vt:lpstr>
      <vt:lpstr>Formulieren und Geben von Befehlen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Bretterbauer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Formulieren und Geben von Befehlen</dc:title>
  <dc:creator>Bretterbauer</dc:creator>
  <cp:lastModifiedBy>Franz Bretterbauer</cp:lastModifiedBy>
  <cp:revision>49</cp:revision>
  <dcterms:created xsi:type="dcterms:W3CDTF">2003-01-31T20:12:38Z</dcterms:created>
  <dcterms:modified xsi:type="dcterms:W3CDTF">2020-01-21T17:46:43Z</dcterms:modified>
</cp:coreProperties>
</file>